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10058400" cx="7772400"/>
  <p:notesSz cx="6858000" cy="9144000"/>
  <p:embeddedFontLst>
    <p:embeddedFont>
      <p:font typeface="Raleway"/>
      <p:regular r:id="rId15"/>
      <p:bold r:id="rId16"/>
      <p:italic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168" orient="horz"/>
        <p:guide pos="2448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Raleway-regular.fntdata"/><Relationship Id="rId14" Type="http://schemas.openxmlformats.org/officeDocument/2006/relationships/slide" Target="slides/slide9.xml"/><Relationship Id="rId17" Type="http://schemas.openxmlformats.org/officeDocument/2006/relationships/font" Target="fonts/Raleway-italic.fntdata"/><Relationship Id="rId16" Type="http://schemas.openxmlformats.org/officeDocument/2006/relationships/font" Target="fonts/Raleway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schemas.openxmlformats.org/officeDocument/2006/relationships/font" Target="fonts/Raleway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104480" y="685800"/>
            <a:ext cx="264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104480" y="685800"/>
            <a:ext cx="264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17a26470a2c_0_0:notes"/>
          <p:cNvSpPr/>
          <p:nvPr>
            <p:ph idx="2" type="sldImg"/>
          </p:nvPr>
        </p:nvSpPr>
        <p:spPr>
          <a:xfrm>
            <a:off x="2104480" y="685800"/>
            <a:ext cx="264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17a26470a2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17a26470a2c_0_3:notes"/>
          <p:cNvSpPr/>
          <p:nvPr>
            <p:ph idx="2" type="sldImg"/>
          </p:nvPr>
        </p:nvSpPr>
        <p:spPr>
          <a:xfrm>
            <a:off x="2104480" y="685800"/>
            <a:ext cx="264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17a26470a2c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7a26470a2c_0_6:notes"/>
          <p:cNvSpPr/>
          <p:nvPr>
            <p:ph idx="2" type="sldImg"/>
          </p:nvPr>
        </p:nvSpPr>
        <p:spPr>
          <a:xfrm>
            <a:off x="2104480" y="685800"/>
            <a:ext cx="264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17a26470a2c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17a26470a2c_0_9:notes"/>
          <p:cNvSpPr/>
          <p:nvPr>
            <p:ph idx="2" type="sldImg"/>
          </p:nvPr>
        </p:nvSpPr>
        <p:spPr>
          <a:xfrm>
            <a:off x="2104480" y="685800"/>
            <a:ext cx="264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17a26470a2c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7a26470a2c_0_12:notes"/>
          <p:cNvSpPr/>
          <p:nvPr>
            <p:ph idx="2" type="sldImg"/>
          </p:nvPr>
        </p:nvSpPr>
        <p:spPr>
          <a:xfrm>
            <a:off x="2104480" y="685800"/>
            <a:ext cx="264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17a26470a2c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7a26470a2c_0_15:notes"/>
          <p:cNvSpPr/>
          <p:nvPr>
            <p:ph idx="2" type="sldImg"/>
          </p:nvPr>
        </p:nvSpPr>
        <p:spPr>
          <a:xfrm>
            <a:off x="2104480" y="685800"/>
            <a:ext cx="264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17a26470a2c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17a26470a2c_0_18:notes"/>
          <p:cNvSpPr/>
          <p:nvPr>
            <p:ph idx="2" type="sldImg"/>
          </p:nvPr>
        </p:nvSpPr>
        <p:spPr>
          <a:xfrm>
            <a:off x="2104480" y="685800"/>
            <a:ext cx="264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17a26470a2c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17a26470a2c_0_21:notes"/>
          <p:cNvSpPr/>
          <p:nvPr>
            <p:ph idx="2" type="sldImg"/>
          </p:nvPr>
        </p:nvSpPr>
        <p:spPr>
          <a:xfrm>
            <a:off x="2104480" y="685800"/>
            <a:ext cx="264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17a26470a2c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64952" y="1456058"/>
            <a:ext cx="7242600" cy="4014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64945" y="5542289"/>
            <a:ext cx="7242600" cy="155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64945" y="2163089"/>
            <a:ext cx="7242600" cy="3839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64945" y="6164351"/>
            <a:ext cx="7242600" cy="254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64945" y="4206107"/>
            <a:ext cx="7242600" cy="164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64945" y="2253729"/>
            <a:ext cx="3399900" cy="668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107540" y="2253729"/>
            <a:ext cx="3399900" cy="668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64945" y="1086507"/>
            <a:ext cx="2386800" cy="14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64945" y="2717440"/>
            <a:ext cx="2386800" cy="621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16713" y="880293"/>
            <a:ext cx="5412600" cy="799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886200" y="-244"/>
            <a:ext cx="3886200" cy="1005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25675" y="2411542"/>
            <a:ext cx="3438300" cy="2898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25675" y="5481569"/>
            <a:ext cx="3438300" cy="241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198575" y="1415969"/>
            <a:ext cx="3261600" cy="722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64945" y="8273124"/>
            <a:ext cx="5099100" cy="118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2658025" y="3212575"/>
            <a:ext cx="3977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/>
        </p:nvSpPr>
        <p:spPr>
          <a:xfrm>
            <a:off x="214650" y="3109250"/>
            <a:ext cx="7343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5"/>
          <p:cNvSpPr txBox="1"/>
          <p:nvPr/>
        </p:nvSpPr>
        <p:spPr>
          <a:xfrm>
            <a:off x="1548925" y="2864500"/>
            <a:ext cx="5947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5" name="Google Shape;65;p15"/>
          <p:cNvSpPr txBox="1"/>
          <p:nvPr/>
        </p:nvSpPr>
        <p:spPr>
          <a:xfrm>
            <a:off x="282950" y="3835350"/>
            <a:ext cx="7213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6" name="Google Shape;66;p15"/>
          <p:cNvSpPr txBox="1"/>
          <p:nvPr/>
        </p:nvSpPr>
        <p:spPr>
          <a:xfrm>
            <a:off x="1548925" y="6539300"/>
            <a:ext cx="5947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7" name="Google Shape;67;p15"/>
          <p:cNvSpPr txBox="1"/>
          <p:nvPr/>
        </p:nvSpPr>
        <p:spPr>
          <a:xfrm>
            <a:off x="282950" y="7451175"/>
            <a:ext cx="7213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/>
          <p:nvPr/>
        </p:nvSpPr>
        <p:spPr>
          <a:xfrm>
            <a:off x="425100" y="2429725"/>
            <a:ext cx="6922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73" name="Google Shape;73;p16"/>
          <p:cNvSpPr txBox="1"/>
          <p:nvPr/>
        </p:nvSpPr>
        <p:spPr>
          <a:xfrm>
            <a:off x="425100" y="4900650"/>
            <a:ext cx="6922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74" name="Google Shape;74;p16"/>
          <p:cNvSpPr txBox="1"/>
          <p:nvPr/>
        </p:nvSpPr>
        <p:spPr>
          <a:xfrm>
            <a:off x="425100" y="7371575"/>
            <a:ext cx="6922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/>
          <p:nvPr/>
        </p:nvSpPr>
        <p:spPr>
          <a:xfrm>
            <a:off x="616200" y="2334400"/>
            <a:ext cx="654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8"/>
          <p:cNvSpPr txBox="1"/>
          <p:nvPr/>
        </p:nvSpPr>
        <p:spPr>
          <a:xfrm>
            <a:off x="191225" y="2278475"/>
            <a:ext cx="7228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9"/>
          <p:cNvSpPr txBox="1"/>
          <p:nvPr/>
        </p:nvSpPr>
        <p:spPr>
          <a:xfrm>
            <a:off x="339000" y="5438325"/>
            <a:ext cx="7094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90" name="Google Shape;90;p19"/>
          <p:cNvSpPr txBox="1"/>
          <p:nvPr/>
        </p:nvSpPr>
        <p:spPr>
          <a:xfrm>
            <a:off x="339000" y="4053375"/>
            <a:ext cx="7094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91" name="Google Shape;91;p19"/>
          <p:cNvSpPr txBox="1"/>
          <p:nvPr/>
        </p:nvSpPr>
        <p:spPr>
          <a:xfrm>
            <a:off x="2409425" y="3555600"/>
            <a:ext cx="5118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92" name="Google Shape;92;p19"/>
          <p:cNvSpPr txBox="1"/>
          <p:nvPr/>
        </p:nvSpPr>
        <p:spPr>
          <a:xfrm>
            <a:off x="202175" y="3555600"/>
            <a:ext cx="7094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0"/>
          <p:cNvSpPr txBox="1"/>
          <p:nvPr/>
        </p:nvSpPr>
        <p:spPr>
          <a:xfrm>
            <a:off x="348600" y="1968825"/>
            <a:ext cx="7075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1"/>
          <p:cNvSpPr txBox="1"/>
          <p:nvPr/>
        </p:nvSpPr>
        <p:spPr>
          <a:xfrm>
            <a:off x="233850" y="3325600"/>
            <a:ext cx="7304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